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34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42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32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94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44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147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546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812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446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5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0C2BA-2F65-465E-A972-1262218CA2B5}" type="datetimeFigureOut">
              <a:rPr lang="zh-CN" altLang="en-US" smtClean="0"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870CD-3FDF-4912-B087-9DB7C91477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8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8200" y="1703275"/>
            <a:ext cx="3002280" cy="101300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科研任务负责人填写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疫情期间科研实验室使用备案表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37580"/>
            <a:ext cx="3002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教师使用科研实验室采用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备案制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1018175"/>
            <a:ext cx="3002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备案流程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3252" y="137580"/>
            <a:ext cx="3194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学生使用科研实验室采用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审批制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8375" y="1008650"/>
            <a:ext cx="44935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审批流程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200" y="2948489"/>
            <a:ext cx="3002280" cy="7715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报学院党政办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备案，领取相关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记录本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200" y="4917610"/>
            <a:ext cx="3002280" cy="7715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学院巡查防疫、安全情况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" y="6277665"/>
            <a:ext cx="12191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注：相关表格可在“学院网站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-&gt;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常用下载”获取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92517" y="1722521"/>
            <a:ext cx="3182252" cy="101300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学生填写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疫情期间科研实验室使用审批表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92517" y="2957306"/>
            <a:ext cx="3182252" cy="90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导师签字审批，并共同签署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疫情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期间开展实验告知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92517" y="4110160"/>
            <a:ext cx="3182252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科研任务负责人签字审批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75244" y="1737113"/>
            <a:ext cx="2472941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报科研副院长审批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8200" y="3930424"/>
            <a:ext cx="3002280" cy="7715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学院安排定期消杀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2517" y="4917609"/>
            <a:ext cx="3182252" cy="77152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科研任务负责人制定具体的安全、防疫工作方案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75244" y="2514920"/>
            <a:ext cx="2472941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报书记或院长审批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75244" y="4924396"/>
            <a:ext cx="2472941" cy="77152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学院巡查防疫、安全情况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>
            <a:stCxn id="4" idx="2"/>
            <a:endCxn id="9" idx="0"/>
          </p:cNvCxnSpPr>
          <p:nvPr/>
        </p:nvCxnSpPr>
        <p:spPr>
          <a:xfrm>
            <a:off x="2339340" y="2716281"/>
            <a:ext cx="0" cy="232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328512" y="3698216"/>
            <a:ext cx="0" cy="232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2288808" y="4701949"/>
            <a:ext cx="0" cy="232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6683643" y="2744149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6683643" y="3902360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6683643" y="4671730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10111714" y="2282712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10107878" y="3056206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18" idx="2"/>
            <a:endCxn id="15" idx="0"/>
          </p:cNvCxnSpPr>
          <p:nvPr/>
        </p:nvCxnSpPr>
        <p:spPr>
          <a:xfrm rot="5400000" flipH="1" flipV="1">
            <a:off x="6421668" y="1999088"/>
            <a:ext cx="3952021" cy="3428072"/>
          </a:xfrm>
          <a:prstGeom prst="bentConnector5">
            <a:avLst>
              <a:gd name="adj1" fmla="val -5784"/>
              <a:gd name="adj2" fmla="val 55173"/>
              <a:gd name="adj3" fmla="val 105784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476750" y="419100"/>
            <a:ext cx="0" cy="532800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875244" y="3317022"/>
            <a:ext cx="2472941" cy="612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报学院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党政办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备案，领取相关记录本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75244" y="4171976"/>
            <a:ext cx="2472941" cy="540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学院安排定期消杀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10111714" y="3914262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10104971" y="4704500"/>
            <a:ext cx="0" cy="216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511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138</Words>
  <Application>Microsoft Office PowerPoint</Application>
  <PresentationFormat>宽屏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楷体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tourist</dc:creator>
  <cp:lastModifiedBy>tourist</cp:lastModifiedBy>
  <cp:revision>19</cp:revision>
  <dcterms:created xsi:type="dcterms:W3CDTF">2020-04-23T03:05:11Z</dcterms:created>
  <dcterms:modified xsi:type="dcterms:W3CDTF">2020-04-24T08:15:31Z</dcterms:modified>
</cp:coreProperties>
</file>